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9" r:id="rId3"/>
    <p:sldId id="266" r:id="rId4"/>
    <p:sldId id="263" r:id="rId5"/>
    <p:sldId id="267" r:id="rId6"/>
    <p:sldId id="268" r:id="rId7"/>
    <p:sldId id="262" r:id="rId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742F"/>
    <a:srgbClr val="E36729"/>
    <a:srgbClr val="E36B2F"/>
    <a:srgbClr val="E46A2A"/>
    <a:srgbClr val="E46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9FC4F-75B3-4215-9002-F6E92AA93ECB}" v="69" dt="2024-07-23T18:00:12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/>
    <p:restoredTop sz="74738" autoAdjust="0"/>
  </p:normalViewPr>
  <p:slideViewPr>
    <p:cSldViewPr snapToGrid="0" snapToObjects="1">
      <p:cViewPr varScale="1">
        <p:scale>
          <a:sx n="73" d="100"/>
          <a:sy n="73" d="100"/>
        </p:scale>
        <p:origin x="4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yes, Eva" userId="fcc7a55a-0d25-4829-8337-610e79a8e44b" providerId="ADAL" clId="{7029FC4F-75B3-4215-9002-F6E92AA93ECB}"/>
    <pc:docChg chg="undo redo custSel addSld modSld">
      <pc:chgData name="Reyes, Eva" userId="fcc7a55a-0d25-4829-8337-610e79a8e44b" providerId="ADAL" clId="{7029FC4F-75B3-4215-9002-F6E92AA93ECB}" dt="2024-07-23T18:03:55.201" v="889" actId="20577"/>
      <pc:docMkLst>
        <pc:docMk/>
      </pc:docMkLst>
      <pc:sldChg chg="modSp">
        <pc:chgData name="Reyes, Eva" userId="fcc7a55a-0d25-4829-8337-610e79a8e44b" providerId="ADAL" clId="{7029FC4F-75B3-4215-9002-F6E92AA93ECB}" dt="2024-07-17T14:15:12.870" v="460" actId="20577"/>
        <pc:sldMkLst>
          <pc:docMk/>
          <pc:sldMk cId="1428137612" sldId="259"/>
        </pc:sldMkLst>
        <pc:graphicFrameChg chg="mod">
          <ac:chgData name="Reyes, Eva" userId="fcc7a55a-0d25-4829-8337-610e79a8e44b" providerId="ADAL" clId="{7029FC4F-75B3-4215-9002-F6E92AA93ECB}" dt="2024-07-17T14:15:12.870" v="460" actId="20577"/>
          <ac:graphicFrameMkLst>
            <pc:docMk/>
            <pc:sldMk cId="1428137612" sldId="259"/>
            <ac:graphicFrameMk id="13" creationId="{4F203D71-CCC2-54BE-6926-93324326E9A1}"/>
          </ac:graphicFrameMkLst>
        </pc:graphicFrameChg>
      </pc:sldChg>
      <pc:sldChg chg="addSp modSp mod">
        <pc:chgData name="Reyes, Eva" userId="fcc7a55a-0d25-4829-8337-610e79a8e44b" providerId="ADAL" clId="{7029FC4F-75B3-4215-9002-F6E92AA93ECB}" dt="2024-07-16T19:42:03.025" v="12" actId="14100"/>
        <pc:sldMkLst>
          <pc:docMk/>
          <pc:sldMk cId="1550378991" sldId="262"/>
        </pc:sldMkLst>
        <pc:spChg chg="mod">
          <ac:chgData name="Reyes, Eva" userId="fcc7a55a-0d25-4829-8337-610e79a8e44b" providerId="ADAL" clId="{7029FC4F-75B3-4215-9002-F6E92AA93ECB}" dt="2024-07-16T19:41:03.348" v="1" actId="1076"/>
          <ac:spMkLst>
            <pc:docMk/>
            <pc:sldMk cId="1550378991" sldId="262"/>
            <ac:spMk id="6" creationId="{00000000-0000-0000-0000-000000000000}"/>
          </ac:spMkLst>
        </pc:spChg>
        <pc:picChg chg="mod">
          <ac:chgData name="Reyes, Eva" userId="fcc7a55a-0d25-4829-8337-610e79a8e44b" providerId="ADAL" clId="{7029FC4F-75B3-4215-9002-F6E92AA93ECB}" dt="2024-07-16T19:42:03.025" v="12" actId="14100"/>
          <ac:picMkLst>
            <pc:docMk/>
            <pc:sldMk cId="1550378991" sldId="262"/>
            <ac:picMk id="9" creationId="{00000000-0000-0000-0000-000000000000}"/>
          </ac:picMkLst>
        </pc:picChg>
        <pc:picChg chg="add mod">
          <ac:chgData name="Reyes, Eva" userId="fcc7a55a-0d25-4829-8337-610e79a8e44b" providerId="ADAL" clId="{7029FC4F-75B3-4215-9002-F6E92AA93ECB}" dt="2024-07-16T19:41:44.782" v="10" actId="1076"/>
          <ac:picMkLst>
            <pc:docMk/>
            <pc:sldMk cId="1550378991" sldId="262"/>
            <ac:picMk id="10" creationId="{AFCBE704-5F5A-4930-9021-30C72ECC0FAF}"/>
          </ac:picMkLst>
        </pc:picChg>
      </pc:sldChg>
      <pc:sldChg chg="modSp mod">
        <pc:chgData name="Reyes, Eva" userId="fcc7a55a-0d25-4829-8337-610e79a8e44b" providerId="ADAL" clId="{7029FC4F-75B3-4215-9002-F6E92AA93ECB}" dt="2024-07-17T14:24:52.775" v="489" actId="1076"/>
        <pc:sldMkLst>
          <pc:docMk/>
          <pc:sldMk cId="2050907377" sldId="263"/>
        </pc:sldMkLst>
        <pc:spChg chg="mod">
          <ac:chgData name="Reyes, Eva" userId="fcc7a55a-0d25-4829-8337-610e79a8e44b" providerId="ADAL" clId="{7029FC4F-75B3-4215-9002-F6E92AA93ECB}" dt="2024-07-17T14:24:52.775" v="489" actId="1076"/>
          <ac:spMkLst>
            <pc:docMk/>
            <pc:sldMk cId="2050907377" sldId="263"/>
            <ac:spMk id="6" creationId="{00000000-0000-0000-0000-000000000000}"/>
          </ac:spMkLst>
        </pc:spChg>
        <pc:spChg chg="mod">
          <ac:chgData name="Reyes, Eva" userId="fcc7a55a-0d25-4829-8337-610e79a8e44b" providerId="ADAL" clId="{7029FC4F-75B3-4215-9002-F6E92AA93ECB}" dt="2024-07-17T14:24:12.544" v="468" actId="1076"/>
          <ac:spMkLst>
            <pc:docMk/>
            <pc:sldMk cId="2050907377" sldId="263"/>
            <ac:spMk id="9" creationId="{00000000-0000-0000-0000-000000000000}"/>
          </ac:spMkLst>
        </pc:spChg>
        <pc:picChg chg="mod">
          <ac:chgData name="Reyes, Eva" userId="fcc7a55a-0d25-4829-8337-610e79a8e44b" providerId="ADAL" clId="{7029FC4F-75B3-4215-9002-F6E92AA93ECB}" dt="2024-07-17T14:24:16.373" v="469" actId="1076"/>
          <ac:picMkLst>
            <pc:docMk/>
            <pc:sldMk cId="2050907377" sldId="263"/>
            <ac:picMk id="2" creationId="{00000000-0000-0000-0000-000000000000}"/>
          </ac:picMkLst>
        </pc:picChg>
      </pc:sldChg>
      <pc:sldChg chg="modSp mod">
        <pc:chgData name="Reyes, Eva" userId="fcc7a55a-0d25-4829-8337-610e79a8e44b" providerId="ADAL" clId="{7029FC4F-75B3-4215-9002-F6E92AA93ECB}" dt="2024-07-17T14:06:22.652" v="404" actId="1076"/>
        <pc:sldMkLst>
          <pc:docMk/>
          <pc:sldMk cId="4082510324" sldId="266"/>
        </pc:sldMkLst>
        <pc:spChg chg="mod">
          <ac:chgData name="Reyes, Eva" userId="fcc7a55a-0d25-4829-8337-610e79a8e44b" providerId="ADAL" clId="{7029FC4F-75B3-4215-9002-F6E92AA93ECB}" dt="2024-07-17T14:06:22.652" v="404" actId="1076"/>
          <ac:spMkLst>
            <pc:docMk/>
            <pc:sldMk cId="4082510324" sldId="266"/>
            <ac:spMk id="6" creationId="{E3306683-591D-D84B-FC6D-A0AC85423919}"/>
          </ac:spMkLst>
        </pc:spChg>
      </pc:sldChg>
      <pc:sldChg chg="modSp mod">
        <pc:chgData name="Reyes, Eva" userId="fcc7a55a-0d25-4829-8337-610e79a8e44b" providerId="ADAL" clId="{7029FC4F-75B3-4215-9002-F6E92AA93ECB}" dt="2024-07-17T14:16:27.261" v="462" actId="1076"/>
        <pc:sldMkLst>
          <pc:docMk/>
          <pc:sldMk cId="3511627294" sldId="267"/>
        </pc:sldMkLst>
        <pc:picChg chg="mod">
          <ac:chgData name="Reyes, Eva" userId="fcc7a55a-0d25-4829-8337-610e79a8e44b" providerId="ADAL" clId="{7029FC4F-75B3-4215-9002-F6E92AA93ECB}" dt="2024-07-17T14:16:27.261" v="462" actId="1076"/>
          <ac:picMkLst>
            <pc:docMk/>
            <pc:sldMk cId="3511627294" sldId="267"/>
            <ac:picMk id="14" creationId="{B2B7C84E-E957-B143-7C95-018D899330B8}"/>
          </ac:picMkLst>
        </pc:picChg>
      </pc:sldChg>
      <pc:sldChg chg="addSp delSp modSp add mod setBg">
        <pc:chgData name="Reyes, Eva" userId="fcc7a55a-0d25-4829-8337-610e79a8e44b" providerId="ADAL" clId="{7029FC4F-75B3-4215-9002-F6E92AA93ECB}" dt="2024-07-23T18:03:55.201" v="889" actId="20577"/>
        <pc:sldMkLst>
          <pc:docMk/>
          <pc:sldMk cId="2362187469" sldId="269"/>
        </pc:sldMkLst>
        <pc:spChg chg="mod">
          <ac:chgData name="Reyes, Eva" userId="fcc7a55a-0d25-4829-8337-610e79a8e44b" providerId="ADAL" clId="{7029FC4F-75B3-4215-9002-F6E92AA93ECB}" dt="2024-07-23T16:43:55.669" v="525" actId="1076"/>
          <ac:spMkLst>
            <pc:docMk/>
            <pc:sldMk cId="2362187469" sldId="269"/>
            <ac:spMk id="4" creationId="{00000000-0000-0000-0000-000000000000}"/>
          </ac:spMkLst>
        </pc:spChg>
        <pc:spChg chg="del">
          <ac:chgData name="Reyes, Eva" userId="fcc7a55a-0d25-4829-8337-610e79a8e44b" providerId="ADAL" clId="{7029FC4F-75B3-4215-9002-F6E92AA93ECB}" dt="2024-07-23T16:41:41.835" v="511" actId="478"/>
          <ac:spMkLst>
            <pc:docMk/>
            <pc:sldMk cId="2362187469" sldId="269"/>
            <ac:spMk id="6" creationId="{00000000-0000-0000-0000-000000000000}"/>
          </ac:spMkLst>
        </pc:spChg>
        <pc:spChg chg="add mod">
          <ac:chgData name="Reyes, Eva" userId="fcc7a55a-0d25-4829-8337-610e79a8e44b" providerId="ADAL" clId="{7029FC4F-75B3-4215-9002-F6E92AA93ECB}" dt="2024-07-23T18:03:55.201" v="889" actId="20577"/>
          <ac:spMkLst>
            <pc:docMk/>
            <pc:sldMk cId="2362187469" sldId="269"/>
            <ac:spMk id="12" creationId="{65A7EF3B-CB7B-3EAD-ED3D-70C65BA874E6}"/>
          </ac:spMkLst>
        </pc:spChg>
        <pc:spChg chg="add del">
          <ac:chgData name="Reyes, Eva" userId="fcc7a55a-0d25-4829-8337-610e79a8e44b" providerId="ADAL" clId="{7029FC4F-75B3-4215-9002-F6E92AA93ECB}" dt="2024-07-23T16:43:35.217" v="522" actId="26606"/>
          <ac:spMkLst>
            <pc:docMk/>
            <pc:sldMk cId="2362187469" sldId="269"/>
            <ac:spMk id="16" creationId="{1C4FDBE2-32F7-4AC4-A40C-C51C65B1D474}"/>
          </ac:spMkLst>
        </pc:spChg>
        <pc:spChg chg="add del">
          <ac:chgData name="Reyes, Eva" userId="fcc7a55a-0d25-4829-8337-610e79a8e44b" providerId="ADAL" clId="{7029FC4F-75B3-4215-9002-F6E92AA93ECB}" dt="2024-07-23T16:43:35.217" v="522" actId="26606"/>
          <ac:spMkLst>
            <pc:docMk/>
            <pc:sldMk cId="2362187469" sldId="269"/>
            <ac:spMk id="18" creationId="{E2B33195-5BCA-4BB7-A82D-6739522687DD}"/>
          </ac:spMkLst>
        </pc:spChg>
        <pc:spChg chg="add del">
          <ac:chgData name="Reyes, Eva" userId="fcc7a55a-0d25-4829-8337-610e79a8e44b" providerId="ADAL" clId="{7029FC4F-75B3-4215-9002-F6E92AA93ECB}" dt="2024-07-23T16:43:35.217" v="522" actId="26606"/>
          <ac:spMkLst>
            <pc:docMk/>
            <pc:sldMk cId="2362187469" sldId="269"/>
            <ac:spMk id="20" creationId="{CF8AD9F3-9AF6-494F-83A3-2F677563935C}"/>
          </ac:spMkLst>
        </pc:spChg>
        <pc:spChg chg="add del">
          <ac:chgData name="Reyes, Eva" userId="fcc7a55a-0d25-4829-8337-610e79a8e44b" providerId="ADAL" clId="{7029FC4F-75B3-4215-9002-F6E92AA93ECB}" dt="2024-07-23T16:43:35.217" v="522" actId="26606"/>
          <ac:spMkLst>
            <pc:docMk/>
            <pc:sldMk cId="2362187469" sldId="269"/>
            <ac:spMk id="22" creationId="{11156773-3FB3-46D9-9F87-821287404830}"/>
          </ac:spMkLst>
        </pc:spChg>
        <pc:spChg chg="add del">
          <ac:chgData name="Reyes, Eva" userId="fcc7a55a-0d25-4829-8337-610e79a8e44b" providerId="ADAL" clId="{7029FC4F-75B3-4215-9002-F6E92AA93ECB}" dt="2024-07-23T16:43:35.217" v="522" actId="26606"/>
          <ac:spMkLst>
            <pc:docMk/>
            <pc:sldMk cId="2362187469" sldId="269"/>
            <ac:spMk id="24" creationId="{E8EA24D0-C854-4AA8-B8FD-D252660D8840}"/>
          </ac:spMkLst>
        </pc:spChg>
        <pc:picChg chg="ord">
          <ac:chgData name="Reyes, Eva" userId="fcc7a55a-0d25-4829-8337-610e79a8e44b" providerId="ADAL" clId="{7029FC4F-75B3-4215-9002-F6E92AA93ECB}" dt="2024-07-23T16:43:35.217" v="522" actId="26606"/>
          <ac:picMkLst>
            <pc:docMk/>
            <pc:sldMk cId="2362187469" sldId="269"/>
            <ac:picMk id="3" creationId="{6CE55C4D-3F4F-1844-A2FE-6D89DBC01CBA}"/>
          </ac:picMkLst>
        </pc:picChg>
        <pc:picChg chg="mod ord">
          <ac:chgData name="Reyes, Eva" userId="fcc7a55a-0d25-4829-8337-610e79a8e44b" providerId="ADAL" clId="{7029FC4F-75B3-4215-9002-F6E92AA93ECB}" dt="2024-07-23T16:43:35.217" v="522" actId="26606"/>
          <ac:picMkLst>
            <pc:docMk/>
            <pc:sldMk cId="2362187469" sldId="269"/>
            <ac:picMk id="5" creationId="{A4FAF386-7BE5-F44F-B562-A9C669FEEFB4}"/>
          </ac:picMkLst>
        </pc:picChg>
        <pc:picChg chg="ord">
          <ac:chgData name="Reyes, Eva" userId="fcc7a55a-0d25-4829-8337-610e79a8e44b" providerId="ADAL" clId="{7029FC4F-75B3-4215-9002-F6E92AA93ECB}" dt="2024-07-23T16:43:35.217" v="522" actId="26606"/>
          <ac:picMkLst>
            <pc:docMk/>
            <pc:sldMk cId="2362187469" sldId="269"/>
            <ac:picMk id="7" creationId="{6B007789-0641-F949-A205-88B08C815680}"/>
          </ac:picMkLst>
        </pc:picChg>
        <pc:picChg chg="del">
          <ac:chgData name="Reyes, Eva" userId="fcc7a55a-0d25-4829-8337-610e79a8e44b" providerId="ADAL" clId="{7029FC4F-75B3-4215-9002-F6E92AA93ECB}" dt="2024-07-23T16:41:48.553" v="514" actId="478"/>
          <ac:picMkLst>
            <pc:docMk/>
            <pc:sldMk cId="2362187469" sldId="269"/>
            <ac:picMk id="8" creationId="{00000000-0000-0000-0000-000000000000}"/>
          </ac:picMkLst>
        </pc:picChg>
        <pc:picChg chg="del">
          <ac:chgData name="Reyes, Eva" userId="fcc7a55a-0d25-4829-8337-610e79a8e44b" providerId="ADAL" clId="{7029FC4F-75B3-4215-9002-F6E92AA93ECB}" dt="2024-07-23T16:41:44.647" v="512" actId="478"/>
          <ac:picMkLst>
            <pc:docMk/>
            <pc:sldMk cId="2362187469" sldId="269"/>
            <ac:picMk id="9" creationId="{00000000-0000-0000-0000-000000000000}"/>
          </ac:picMkLst>
        </pc:picChg>
        <pc:picChg chg="del">
          <ac:chgData name="Reyes, Eva" userId="fcc7a55a-0d25-4829-8337-610e79a8e44b" providerId="ADAL" clId="{7029FC4F-75B3-4215-9002-F6E92AA93ECB}" dt="2024-07-23T16:41:46.580" v="513" actId="478"/>
          <ac:picMkLst>
            <pc:docMk/>
            <pc:sldMk cId="2362187469" sldId="269"/>
            <ac:picMk id="10" creationId="{AFCBE704-5F5A-4930-9021-30C72ECC0FAF}"/>
          </ac:picMkLst>
        </pc:picChg>
        <pc:picChg chg="add mod">
          <ac:chgData name="Reyes, Eva" userId="fcc7a55a-0d25-4829-8337-610e79a8e44b" providerId="ADAL" clId="{7029FC4F-75B3-4215-9002-F6E92AA93ECB}" dt="2024-07-23T17:53:30.112" v="871" actId="1076"/>
          <ac:picMkLst>
            <pc:docMk/>
            <pc:sldMk cId="2362187469" sldId="269"/>
            <ac:picMk id="11" creationId="{3B5A641C-4D2B-8B32-4581-70379DF78806}"/>
          </ac:picMkLst>
        </pc:picChg>
        <pc:picChg chg="add del mod">
          <ac:chgData name="Reyes, Eva" userId="fcc7a55a-0d25-4829-8337-610e79a8e44b" providerId="ADAL" clId="{7029FC4F-75B3-4215-9002-F6E92AA93ECB}" dt="2024-07-23T18:00:12.535" v="881" actId="478"/>
          <ac:picMkLst>
            <pc:docMk/>
            <pc:sldMk cId="2362187469" sldId="269"/>
            <ac:picMk id="1026" creationId="{50395B24-9F5F-2FE2-4FC3-5C4FE878E7B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5587E-888B-4E8F-9C8A-99FE22FF531F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6CB6BB2-A4EF-4089-8399-B36BB8200FA7}">
      <dgm:prSet/>
      <dgm:spPr/>
      <dgm:t>
        <a:bodyPr/>
        <a:lstStyle/>
        <a:p>
          <a:r>
            <a:rPr lang="en-US" dirty="0"/>
            <a:t>Parents and other family members play a critical role in student success</a:t>
          </a:r>
        </a:p>
      </dgm:t>
    </dgm:pt>
    <dgm:pt modelId="{5CD73D23-A40B-42B5-8F35-CFC832AA6CD5}" type="parTrans" cxnId="{A9A5AE98-A373-4EC6-9B4C-D87DA158575A}">
      <dgm:prSet/>
      <dgm:spPr/>
      <dgm:t>
        <a:bodyPr/>
        <a:lstStyle/>
        <a:p>
          <a:endParaRPr lang="en-US"/>
        </a:p>
      </dgm:t>
    </dgm:pt>
    <dgm:pt modelId="{802ACB27-2C15-48B3-BD5C-5DFAB1771CA6}" type="sibTrans" cxnId="{A9A5AE98-A373-4EC6-9B4C-D87DA158575A}">
      <dgm:prSet/>
      <dgm:spPr/>
      <dgm:t>
        <a:bodyPr/>
        <a:lstStyle/>
        <a:p>
          <a:endParaRPr lang="en-US"/>
        </a:p>
      </dgm:t>
    </dgm:pt>
    <dgm:pt modelId="{A627B207-8DCD-4F63-81B1-FD9B7229D9E4}">
      <dgm:prSet/>
      <dgm:spPr/>
      <dgm:t>
        <a:bodyPr/>
        <a:lstStyle/>
        <a:p>
          <a:r>
            <a:rPr lang="en-US" dirty="0"/>
            <a:t>Primary point of contact for parents and families</a:t>
          </a:r>
        </a:p>
      </dgm:t>
    </dgm:pt>
    <dgm:pt modelId="{C722E758-C4F0-4391-AD20-67457468597F}" type="parTrans" cxnId="{9653E8C0-161E-4193-8AED-481FAB7E3122}">
      <dgm:prSet/>
      <dgm:spPr/>
      <dgm:t>
        <a:bodyPr/>
        <a:lstStyle/>
        <a:p>
          <a:endParaRPr lang="en-US"/>
        </a:p>
      </dgm:t>
    </dgm:pt>
    <dgm:pt modelId="{BA5FB688-75B6-4E61-85EF-47FC0CAA21AC}" type="sibTrans" cxnId="{9653E8C0-161E-4193-8AED-481FAB7E3122}">
      <dgm:prSet/>
      <dgm:spPr/>
      <dgm:t>
        <a:bodyPr/>
        <a:lstStyle/>
        <a:p>
          <a:endParaRPr lang="en-US"/>
        </a:p>
      </dgm:t>
    </dgm:pt>
    <dgm:pt modelId="{42130F00-CD4F-4B73-BA89-F0E6D08B7F0C}">
      <dgm:prSet/>
      <dgm:spPr/>
      <dgm:t>
        <a:bodyPr/>
        <a:lstStyle/>
        <a:p>
          <a:r>
            <a:rPr lang="en-US"/>
            <a:t>Provides resources and programs</a:t>
          </a:r>
        </a:p>
      </dgm:t>
    </dgm:pt>
    <dgm:pt modelId="{8B3BA98E-6330-4CF0-AFA4-0EA2A9145B16}" type="parTrans" cxnId="{BEAEF894-6DEC-4FEE-8294-BA11E68EC5A6}">
      <dgm:prSet/>
      <dgm:spPr/>
      <dgm:t>
        <a:bodyPr/>
        <a:lstStyle/>
        <a:p>
          <a:endParaRPr lang="en-US"/>
        </a:p>
      </dgm:t>
    </dgm:pt>
    <dgm:pt modelId="{EF3F69FF-0C1B-4677-899B-C8DE36692498}" type="sibTrans" cxnId="{BEAEF894-6DEC-4FEE-8294-BA11E68EC5A6}">
      <dgm:prSet/>
      <dgm:spPr/>
      <dgm:t>
        <a:bodyPr/>
        <a:lstStyle/>
        <a:p>
          <a:endParaRPr lang="en-US"/>
        </a:p>
      </dgm:t>
    </dgm:pt>
    <dgm:pt modelId="{0C8FB1C8-BE7C-4082-869A-2E6E7DB500B7}">
      <dgm:prSet/>
      <dgm:spPr/>
      <dgm:t>
        <a:bodyPr/>
        <a:lstStyle/>
        <a:p>
          <a:r>
            <a:rPr lang="en-US" dirty="0"/>
            <a:t>Enables understanding of University policies and procedures</a:t>
          </a:r>
        </a:p>
      </dgm:t>
    </dgm:pt>
    <dgm:pt modelId="{D66E2E69-7A9C-47A4-9E32-92A2ACBB17A5}" type="parTrans" cxnId="{023C9D55-6635-4AC5-AAE6-E1F1EEADEE2E}">
      <dgm:prSet/>
      <dgm:spPr/>
      <dgm:t>
        <a:bodyPr/>
        <a:lstStyle/>
        <a:p>
          <a:endParaRPr lang="en-US"/>
        </a:p>
      </dgm:t>
    </dgm:pt>
    <dgm:pt modelId="{9AB3E6BA-0889-47CB-BD86-05B36DD2C1EF}" type="sibTrans" cxnId="{023C9D55-6635-4AC5-AAE6-E1F1EEADEE2E}">
      <dgm:prSet/>
      <dgm:spPr/>
      <dgm:t>
        <a:bodyPr/>
        <a:lstStyle/>
        <a:p>
          <a:endParaRPr lang="en-US"/>
        </a:p>
      </dgm:t>
    </dgm:pt>
    <dgm:pt modelId="{85AD730A-5FA5-4DDD-BA10-3CCA5F725503}">
      <dgm:prSet/>
      <dgm:spPr/>
      <dgm:t>
        <a:bodyPr/>
        <a:lstStyle/>
        <a:p>
          <a:r>
            <a:rPr lang="en-US" dirty="0"/>
            <a:t>Bridge between families and institution</a:t>
          </a:r>
        </a:p>
      </dgm:t>
    </dgm:pt>
    <dgm:pt modelId="{371922DB-617F-4839-B9F8-7A7C57105551}" type="parTrans" cxnId="{36DE9305-11BB-4CE1-84C4-5D67019CB019}">
      <dgm:prSet/>
      <dgm:spPr/>
      <dgm:t>
        <a:bodyPr/>
        <a:lstStyle/>
        <a:p>
          <a:endParaRPr lang="en-US"/>
        </a:p>
      </dgm:t>
    </dgm:pt>
    <dgm:pt modelId="{619D7815-8C4A-4F71-9E79-0CD55429455A}" type="sibTrans" cxnId="{36DE9305-11BB-4CE1-84C4-5D67019CB019}">
      <dgm:prSet/>
      <dgm:spPr/>
      <dgm:t>
        <a:bodyPr/>
        <a:lstStyle/>
        <a:p>
          <a:endParaRPr lang="en-US"/>
        </a:p>
      </dgm:t>
    </dgm:pt>
    <dgm:pt modelId="{1CB5122F-EA05-4066-99B8-54D690B7FE0E}" type="pres">
      <dgm:prSet presAssocID="{E085587E-888B-4E8F-9C8A-99FE22FF531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8CAAD4-1179-4643-BBD6-20D023ACDB29}" type="pres">
      <dgm:prSet presAssocID="{36CB6BB2-A4EF-4089-8399-B36BB8200FA7}" presName="hierRoot1" presStyleCnt="0"/>
      <dgm:spPr/>
    </dgm:pt>
    <dgm:pt modelId="{4C6B1E12-8527-40C7-AC2B-BA0E84F56BD9}" type="pres">
      <dgm:prSet presAssocID="{36CB6BB2-A4EF-4089-8399-B36BB8200FA7}" presName="composite" presStyleCnt="0"/>
      <dgm:spPr/>
    </dgm:pt>
    <dgm:pt modelId="{6E926FF2-85B4-4891-A35A-332B6DBED818}" type="pres">
      <dgm:prSet presAssocID="{36CB6BB2-A4EF-4089-8399-B36BB8200FA7}" presName="background" presStyleLbl="node0" presStyleIdx="0" presStyleCnt="5"/>
      <dgm:spPr/>
    </dgm:pt>
    <dgm:pt modelId="{A0F19A5F-9A27-40BC-A931-05A9F714D0CC}" type="pres">
      <dgm:prSet presAssocID="{36CB6BB2-A4EF-4089-8399-B36BB8200FA7}" presName="text" presStyleLbl="fgAcc0" presStyleIdx="0" presStyleCnt="5">
        <dgm:presLayoutVars>
          <dgm:chPref val="3"/>
        </dgm:presLayoutVars>
      </dgm:prSet>
      <dgm:spPr/>
    </dgm:pt>
    <dgm:pt modelId="{8B8F2884-7BAB-417B-BB5F-73342B58FA3C}" type="pres">
      <dgm:prSet presAssocID="{36CB6BB2-A4EF-4089-8399-B36BB8200FA7}" presName="hierChild2" presStyleCnt="0"/>
      <dgm:spPr/>
    </dgm:pt>
    <dgm:pt modelId="{A46B33B6-96D9-4DB6-BBEA-42460C71C2F0}" type="pres">
      <dgm:prSet presAssocID="{A627B207-8DCD-4F63-81B1-FD9B7229D9E4}" presName="hierRoot1" presStyleCnt="0"/>
      <dgm:spPr/>
    </dgm:pt>
    <dgm:pt modelId="{DC3A41DB-3840-489F-B5A9-91AE11267CE0}" type="pres">
      <dgm:prSet presAssocID="{A627B207-8DCD-4F63-81B1-FD9B7229D9E4}" presName="composite" presStyleCnt="0"/>
      <dgm:spPr/>
    </dgm:pt>
    <dgm:pt modelId="{6F7ABE1D-08BB-4C26-BE6D-A78C4FECC0FF}" type="pres">
      <dgm:prSet presAssocID="{A627B207-8DCD-4F63-81B1-FD9B7229D9E4}" presName="background" presStyleLbl="node0" presStyleIdx="1" presStyleCnt="5"/>
      <dgm:spPr/>
    </dgm:pt>
    <dgm:pt modelId="{5B8D7FEB-6505-432F-89DC-85628832F12C}" type="pres">
      <dgm:prSet presAssocID="{A627B207-8DCD-4F63-81B1-FD9B7229D9E4}" presName="text" presStyleLbl="fgAcc0" presStyleIdx="1" presStyleCnt="5">
        <dgm:presLayoutVars>
          <dgm:chPref val="3"/>
        </dgm:presLayoutVars>
      </dgm:prSet>
      <dgm:spPr/>
    </dgm:pt>
    <dgm:pt modelId="{2C905253-83A3-48E7-B0C4-085DF204BA64}" type="pres">
      <dgm:prSet presAssocID="{A627B207-8DCD-4F63-81B1-FD9B7229D9E4}" presName="hierChild2" presStyleCnt="0"/>
      <dgm:spPr/>
    </dgm:pt>
    <dgm:pt modelId="{0EEAE84F-5C43-4A0B-95F4-C26335EE35CD}" type="pres">
      <dgm:prSet presAssocID="{85AD730A-5FA5-4DDD-BA10-3CCA5F725503}" presName="hierRoot1" presStyleCnt="0"/>
      <dgm:spPr/>
    </dgm:pt>
    <dgm:pt modelId="{1DAB4DCB-3392-43F2-8243-D382267AE35C}" type="pres">
      <dgm:prSet presAssocID="{85AD730A-5FA5-4DDD-BA10-3CCA5F725503}" presName="composite" presStyleCnt="0"/>
      <dgm:spPr/>
    </dgm:pt>
    <dgm:pt modelId="{A49E4413-F9DE-48DA-9A1C-A542BB317593}" type="pres">
      <dgm:prSet presAssocID="{85AD730A-5FA5-4DDD-BA10-3CCA5F725503}" presName="background" presStyleLbl="node0" presStyleIdx="2" presStyleCnt="5"/>
      <dgm:spPr/>
    </dgm:pt>
    <dgm:pt modelId="{41AEAF52-9047-43BB-B620-4AD2CC703553}" type="pres">
      <dgm:prSet presAssocID="{85AD730A-5FA5-4DDD-BA10-3CCA5F725503}" presName="text" presStyleLbl="fgAcc0" presStyleIdx="2" presStyleCnt="5">
        <dgm:presLayoutVars>
          <dgm:chPref val="3"/>
        </dgm:presLayoutVars>
      </dgm:prSet>
      <dgm:spPr/>
    </dgm:pt>
    <dgm:pt modelId="{7F06163D-7C0D-4801-9EA3-FBCA5881EE8D}" type="pres">
      <dgm:prSet presAssocID="{85AD730A-5FA5-4DDD-BA10-3CCA5F725503}" presName="hierChild2" presStyleCnt="0"/>
      <dgm:spPr/>
    </dgm:pt>
    <dgm:pt modelId="{66F09DB5-82CE-4532-B0CF-1746963DF6AB}" type="pres">
      <dgm:prSet presAssocID="{42130F00-CD4F-4B73-BA89-F0E6D08B7F0C}" presName="hierRoot1" presStyleCnt="0"/>
      <dgm:spPr/>
    </dgm:pt>
    <dgm:pt modelId="{131F0A2A-49B1-420F-BE0C-CDEDEACAF483}" type="pres">
      <dgm:prSet presAssocID="{42130F00-CD4F-4B73-BA89-F0E6D08B7F0C}" presName="composite" presStyleCnt="0"/>
      <dgm:spPr/>
    </dgm:pt>
    <dgm:pt modelId="{F1BAC9D3-7C76-4D9E-B156-5FDFE87F7C60}" type="pres">
      <dgm:prSet presAssocID="{42130F00-CD4F-4B73-BA89-F0E6D08B7F0C}" presName="background" presStyleLbl="node0" presStyleIdx="3" presStyleCnt="5"/>
      <dgm:spPr/>
    </dgm:pt>
    <dgm:pt modelId="{E8A81587-9628-4ECE-9713-D7512CA3C6E7}" type="pres">
      <dgm:prSet presAssocID="{42130F00-CD4F-4B73-BA89-F0E6D08B7F0C}" presName="text" presStyleLbl="fgAcc0" presStyleIdx="3" presStyleCnt="5">
        <dgm:presLayoutVars>
          <dgm:chPref val="3"/>
        </dgm:presLayoutVars>
      </dgm:prSet>
      <dgm:spPr/>
    </dgm:pt>
    <dgm:pt modelId="{80E6EB59-CE64-4FDE-93A1-AFB63C25828A}" type="pres">
      <dgm:prSet presAssocID="{42130F00-CD4F-4B73-BA89-F0E6D08B7F0C}" presName="hierChild2" presStyleCnt="0"/>
      <dgm:spPr/>
    </dgm:pt>
    <dgm:pt modelId="{E96495C2-E017-4DE4-BD1D-A935230BE0C0}" type="pres">
      <dgm:prSet presAssocID="{0C8FB1C8-BE7C-4082-869A-2E6E7DB500B7}" presName="hierRoot1" presStyleCnt="0"/>
      <dgm:spPr/>
    </dgm:pt>
    <dgm:pt modelId="{D60A953D-0982-4F77-B665-5EC360749A2F}" type="pres">
      <dgm:prSet presAssocID="{0C8FB1C8-BE7C-4082-869A-2E6E7DB500B7}" presName="composite" presStyleCnt="0"/>
      <dgm:spPr/>
    </dgm:pt>
    <dgm:pt modelId="{761C1935-F14C-4ED4-82EF-30A8BC53E537}" type="pres">
      <dgm:prSet presAssocID="{0C8FB1C8-BE7C-4082-869A-2E6E7DB500B7}" presName="background" presStyleLbl="node0" presStyleIdx="4" presStyleCnt="5"/>
      <dgm:spPr/>
    </dgm:pt>
    <dgm:pt modelId="{2A4366F5-7008-4DCF-AFC9-89A9747B99DD}" type="pres">
      <dgm:prSet presAssocID="{0C8FB1C8-BE7C-4082-869A-2E6E7DB500B7}" presName="text" presStyleLbl="fgAcc0" presStyleIdx="4" presStyleCnt="5">
        <dgm:presLayoutVars>
          <dgm:chPref val="3"/>
        </dgm:presLayoutVars>
      </dgm:prSet>
      <dgm:spPr/>
    </dgm:pt>
    <dgm:pt modelId="{949FC151-3C0E-40D8-99B5-C288B33BDF21}" type="pres">
      <dgm:prSet presAssocID="{0C8FB1C8-BE7C-4082-869A-2E6E7DB500B7}" presName="hierChild2" presStyleCnt="0"/>
      <dgm:spPr/>
    </dgm:pt>
  </dgm:ptLst>
  <dgm:cxnLst>
    <dgm:cxn modelId="{CD5A1901-53B5-404C-A1D6-5C2DEA4D58DD}" type="presOf" srcId="{85AD730A-5FA5-4DDD-BA10-3CCA5F725503}" destId="{41AEAF52-9047-43BB-B620-4AD2CC703553}" srcOrd="0" destOrd="0" presId="urn:microsoft.com/office/officeart/2005/8/layout/hierarchy1"/>
    <dgm:cxn modelId="{36DE9305-11BB-4CE1-84C4-5D67019CB019}" srcId="{E085587E-888B-4E8F-9C8A-99FE22FF531F}" destId="{85AD730A-5FA5-4DDD-BA10-3CCA5F725503}" srcOrd="2" destOrd="0" parTransId="{371922DB-617F-4839-B9F8-7A7C57105551}" sibTransId="{619D7815-8C4A-4F71-9E79-0CD55429455A}"/>
    <dgm:cxn modelId="{BD1ADE3E-AA0B-4AB0-A392-06E196B73B3B}" type="presOf" srcId="{42130F00-CD4F-4B73-BA89-F0E6D08B7F0C}" destId="{E8A81587-9628-4ECE-9713-D7512CA3C6E7}" srcOrd="0" destOrd="0" presId="urn:microsoft.com/office/officeart/2005/8/layout/hierarchy1"/>
    <dgm:cxn modelId="{CCAF1571-EDEE-4574-8B05-D573E79142A2}" type="presOf" srcId="{36CB6BB2-A4EF-4089-8399-B36BB8200FA7}" destId="{A0F19A5F-9A27-40BC-A931-05A9F714D0CC}" srcOrd="0" destOrd="0" presId="urn:microsoft.com/office/officeart/2005/8/layout/hierarchy1"/>
    <dgm:cxn modelId="{023C9D55-6635-4AC5-AAE6-E1F1EEADEE2E}" srcId="{E085587E-888B-4E8F-9C8A-99FE22FF531F}" destId="{0C8FB1C8-BE7C-4082-869A-2E6E7DB500B7}" srcOrd="4" destOrd="0" parTransId="{D66E2E69-7A9C-47A4-9E32-92A2ACBB17A5}" sibTransId="{9AB3E6BA-0889-47CB-BD86-05B36DD2C1EF}"/>
    <dgm:cxn modelId="{B0AA9279-F0F1-4A65-BAF1-0D2FDF8570DB}" type="presOf" srcId="{0C8FB1C8-BE7C-4082-869A-2E6E7DB500B7}" destId="{2A4366F5-7008-4DCF-AFC9-89A9747B99DD}" srcOrd="0" destOrd="0" presId="urn:microsoft.com/office/officeart/2005/8/layout/hierarchy1"/>
    <dgm:cxn modelId="{D798CE8B-B138-47E3-A10C-741D2736E838}" type="presOf" srcId="{E085587E-888B-4E8F-9C8A-99FE22FF531F}" destId="{1CB5122F-EA05-4066-99B8-54D690B7FE0E}" srcOrd="0" destOrd="0" presId="urn:microsoft.com/office/officeart/2005/8/layout/hierarchy1"/>
    <dgm:cxn modelId="{BEAEF894-6DEC-4FEE-8294-BA11E68EC5A6}" srcId="{E085587E-888B-4E8F-9C8A-99FE22FF531F}" destId="{42130F00-CD4F-4B73-BA89-F0E6D08B7F0C}" srcOrd="3" destOrd="0" parTransId="{8B3BA98E-6330-4CF0-AFA4-0EA2A9145B16}" sibTransId="{EF3F69FF-0C1B-4677-899B-C8DE36692498}"/>
    <dgm:cxn modelId="{A9A5AE98-A373-4EC6-9B4C-D87DA158575A}" srcId="{E085587E-888B-4E8F-9C8A-99FE22FF531F}" destId="{36CB6BB2-A4EF-4089-8399-B36BB8200FA7}" srcOrd="0" destOrd="0" parTransId="{5CD73D23-A40B-42B5-8F35-CFC832AA6CD5}" sibTransId="{802ACB27-2C15-48B3-BD5C-5DFAB1771CA6}"/>
    <dgm:cxn modelId="{2A667EB5-A926-4440-8605-3C8046E9B3F0}" type="presOf" srcId="{A627B207-8DCD-4F63-81B1-FD9B7229D9E4}" destId="{5B8D7FEB-6505-432F-89DC-85628832F12C}" srcOrd="0" destOrd="0" presId="urn:microsoft.com/office/officeart/2005/8/layout/hierarchy1"/>
    <dgm:cxn modelId="{9653E8C0-161E-4193-8AED-481FAB7E3122}" srcId="{E085587E-888B-4E8F-9C8A-99FE22FF531F}" destId="{A627B207-8DCD-4F63-81B1-FD9B7229D9E4}" srcOrd="1" destOrd="0" parTransId="{C722E758-C4F0-4391-AD20-67457468597F}" sibTransId="{BA5FB688-75B6-4E61-85EF-47FC0CAA21AC}"/>
    <dgm:cxn modelId="{543F211C-E029-45A8-896A-4C9E6DFD617F}" type="presParOf" srcId="{1CB5122F-EA05-4066-99B8-54D690B7FE0E}" destId="{AC8CAAD4-1179-4643-BBD6-20D023ACDB29}" srcOrd="0" destOrd="0" presId="urn:microsoft.com/office/officeart/2005/8/layout/hierarchy1"/>
    <dgm:cxn modelId="{6EF284E1-38F3-4190-B9FD-918F982AED90}" type="presParOf" srcId="{AC8CAAD4-1179-4643-BBD6-20D023ACDB29}" destId="{4C6B1E12-8527-40C7-AC2B-BA0E84F56BD9}" srcOrd="0" destOrd="0" presId="urn:microsoft.com/office/officeart/2005/8/layout/hierarchy1"/>
    <dgm:cxn modelId="{7DACAD9B-ADA0-4F17-A169-2B37BDBBEAFA}" type="presParOf" srcId="{4C6B1E12-8527-40C7-AC2B-BA0E84F56BD9}" destId="{6E926FF2-85B4-4891-A35A-332B6DBED818}" srcOrd="0" destOrd="0" presId="urn:microsoft.com/office/officeart/2005/8/layout/hierarchy1"/>
    <dgm:cxn modelId="{6E8AA934-C374-440E-B26D-86C548E46B33}" type="presParOf" srcId="{4C6B1E12-8527-40C7-AC2B-BA0E84F56BD9}" destId="{A0F19A5F-9A27-40BC-A931-05A9F714D0CC}" srcOrd="1" destOrd="0" presId="urn:microsoft.com/office/officeart/2005/8/layout/hierarchy1"/>
    <dgm:cxn modelId="{05406712-4902-46A8-A8FA-94C996003B34}" type="presParOf" srcId="{AC8CAAD4-1179-4643-BBD6-20D023ACDB29}" destId="{8B8F2884-7BAB-417B-BB5F-73342B58FA3C}" srcOrd="1" destOrd="0" presId="urn:microsoft.com/office/officeart/2005/8/layout/hierarchy1"/>
    <dgm:cxn modelId="{95EA45B5-6916-49CD-ABB5-E85F36EAB558}" type="presParOf" srcId="{1CB5122F-EA05-4066-99B8-54D690B7FE0E}" destId="{A46B33B6-96D9-4DB6-BBEA-42460C71C2F0}" srcOrd="1" destOrd="0" presId="urn:microsoft.com/office/officeart/2005/8/layout/hierarchy1"/>
    <dgm:cxn modelId="{DB918A9A-554E-47FF-9BC1-891592D201F4}" type="presParOf" srcId="{A46B33B6-96D9-4DB6-BBEA-42460C71C2F0}" destId="{DC3A41DB-3840-489F-B5A9-91AE11267CE0}" srcOrd="0" destOrd="0" presId="urn:microsoft.com/office/officeart/2005/8/layout/hierarchy1"/>
    <dgm:cxn modelId="{8D2552F0-34E7-4208-988F-D3B31B910C51}" type="presParOf" srcId="{DC3A41DB-3840-489F-B5A9-91AE11267CE0}" destId="{6F7ABE1D-08BB-4C26-BE6D-A78C4FECC0FF}" srcOrd="0" destOrd="0" presId="urn:microsoft.com/office/officeart/2005/8/layout/hierarchy1"/>
    <dgm:cxn modelId="{E6B98D62-B19C-4ED5-B163-DB3477FFC8DE}" type="presParOf" srcId="{DC3A41DB-3840-489F-B5A9-91AE11267CE0}" destId="{5B8D7FEB-6505-432F-89DC-85628832F12C}" srcOrd="1" destOrd="0" presId="urn:microsoft.com/office/officeart/2005/8/layout/hierarchy1"/>
    <dgm:cxn modelId="{43569FF6-D5E6-47FF-BC7E-4971B0B33EAB}" type="presParOf" srcId="{A46B33B6-96D9-4DB6-BBEA-42460C71C2F0}" destId="{2C905253-83A3-48E7-B0C4-085DF204BA64}" srcOrd="1" destOrd="0" presId="urn:microsoft.com/office/officeart/2005/8/layout/hierarchy1"/>
    <dgm:cxn modelId="{DF9D72A1-6E43-4358-A079-B1FA5E26607B}" type="presParOf" srcId="{1CB5122F-EA05-4066-99B8-54D690B7FE0E}" destId="{0EEAE84F-5C43-4A0B-95F4-C26335EE35CD}" srcOrd="2" destOrd="0" presId="urn:microsoft.com/office/officeart/2005/8/layout/hierarchy1"/>
    <dgm:cxn modelId="{2FADCD6A-DCF7-4233-8803-67CFA63FA9D5}" type="presParOf" srcId="{0EEAE84F-5C43-4A0B-95F4-C26335EE35CD}" destId="{1DAB4DCB-3392-43F2-8243-D382267AE35C}" srcOrd="0" destOrd="0" presId="urn:microsoft.com/office/officeart/2005/8/layout/hierarchy1"/>
    <dgm:cxn modelId="{513618A9-EE35-4386-924A-614BD1690B1D}" type="presParOf" srcId="{1DAB4DCB-3392-43F2-8243-D382267AE35C}" destId="{A49E4413-F9DE-48DA-9A1C-A542BB317593}" srcOrd="0" destOrd="0" presId="urn:microsoft.com/office/officeart/2005/8/layout/hierarchy1"/>
    <dgm:cxn modelId="{305987C1-EDFD-4B9D-AEEA-5ED0DCBC4744}" type="presParOf" srcId="{1DAB4DCB-3392-43F2-8243-D382267AE35C}" destId="{41AEAF52-9047-43BB-B620-4AD2CC703553}" srcOrd="1" destOrd="0" presId="urn:microsoft.com/office/officeart/2005/8/layout/hierarchy1"/>
    <dgm:cxn modelId="{CDB15211-14E7-4A9B-AB36-CC4D762803DF}" type="presParOf" srcId="{0EEAE84F-5C43-4A0B-95F4-C26335EE35CD}" destId="{7F06163D-7C0D-4801-9EA3-FBCA5881EE8D}" srcOrd="1" destOrd="0" presId="urn:microsoft.com/office/officeart/2005/8/layout/hierarchy1"/>
    <dgm:cxn modelId="{906CEC51-3179-4994-85C8-3F35CEA6962C}" type="presParOf" srcId="{1CB5122F-EA05-4066-99B8-54D690B7FE0E}" destId="{66F09DB5-82CE-4532-B0CF-1746963DF6AB}" srcOrd="3" destOrd="0" presId="urn:microsoft.com/office/officeart/2005/8/layout/hierarchy1"/>
    <dgm:cxn modelId="{D920FA97-5B89-4467-898B-088CB0DA9BF0}" type="presParOf" srcId="{66F09DB5-82CE-4532-B0CF-1746963DF6AB}" destId="{131F0A2A-49B1-420F-BE0C-CDEDEACAF483}" srcOrd="0" destOrd="0" presId="urn:microsoft.com/office/officeart/2005/8/layout/hierarchy1"/>
    <dgm:cxn modelId="{CFA3DB58-A28C-458C-830D-D09161070573}" type="presParOf" srcId="{131F0A2A-49B1-420F-BE0C-CDEDEACAF483}" destId="{F1BAC9D3-7C76-4D9E-B156-5FDFE87F7C60}" srcOrd="0" destOrd="0" presId="urn:microsoft.com/office/officeart/2005/8/layout/hierarchy1"/>
    <dgm:cxn modelId="{73757E35-03BB-4FCD-B722-5783FC417F9C}" type="presParOf" srcId="{131F0A2A-49B1-420F-BE0C-CDEDEACAF483}" destId="{E8A81587-9628-4ECE-9713-D7512CA3C6E7}" srcOrd="1" destOrd="0" presId="urn:microsoft.com/office/officeart/2005/8/layout/hierarchy1"/>
    <dgm:cxn modelId="{4D277D3B-9E74-4DA5-938E-3329082FC79D}" type="presParOf" srcId="{66F09DB5-82CE-4532-B0CF-1746963DF6AB}" destId="{80E6EB59-CE64-4FDE-93A1-AFB63C25828A}" srcOrd="1" destOrd="0" presId="urn:microsoft.com/office/officeart/2005/8/layout/hierarchy1"/>
    <dgm:cxn modelId="{C5F7C847-46DB-4238-8959-E59CB173932F}" type="presParOf" srcId="{1CB5122F-EA05-4066-99B8-54D690B7FE0E}" destId="{E96495C2-E017-4DE4-BD1D-A935230BE0C0}" srcOrd="4" destOrd="0" presId="urn:microsoft.com/office/officeart/2005/8/layout/hierarchy1"/>
    <dgm:cxn modelId="{F739A562-A83F-4DB0-9A3C-578712958425}" type="presParOf" srcId="{E96495C2-E017-4DE4-BD1D-A935230BE0C0}" destId="{D60A953D-0982-4F77-B665-5EC360749A2F}" srcOrd="0" destOrd="0" presId="urn:microsoft.com/office/officeart/2005/8/layout/hierarchy1"/>
    <dgm:cxn modelId="{3EECA00E-F6CA-4233-B6ED-6B5B596B2169}" type="presParOf" srcId="{D60A953D-0982-4F77-B665-5EC360749A2F}" destId="{761C1935-F14C-4ED4-82EF-30A8BC53E537}" srcOrd="0" destOrd="0" presId="urn:microsoft.com/office/officeart/2005/8/layout/hierarchy1"/>
    <dgm:cxn modelId="{DCE0DF61-1CB0-4A57-9122-E56806445B14}" type="presParOf" srcId="{D60A953D-0982-4F77-B665-5EC360749A2F}" destId="{2A4366F5-7008-4DCF-AFC9-89A9747B99DD}" srcOrd="1" destOrd="0" presId="urn:microsoft.com/office/officeart/2005/8/layout/hierarchy1"/>
    <dgm:cxn modelId="{0567B22E-60C8-4458-B74E-4C15F2222B64}" type="presParOf" srcId="{E96495C2-E017-4DE4-BD1D-A935230BE0C0}" destId="{949FC151-3C0E-40D8-99B5-C288B33BDF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26FF2-85B4-4891-A35A-332B6DBED818}">
      <dsp:nvSpPr>
        <dsp:cNvPr id="0" name=""/>
        <dsp:cNvSpPr/>
      </dsp:nvSpPr>
      <dsp:spPr>
        <a:xfrm>
          <a:off x="3402" y="724836"/>
          <a:ext cx="1658190" cy="10529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19A5F-9A27-40BC-A931-05A9F714D0CC}">
      <dsp:nvSpPr>
        <dsp:cNvPr id="0" name=""/>
        <dsp:cNvSpPr/>
      </dsp:nvSpPr>
      <dsp:spPr>
        <a:xfrm>
          <a:off x="187646" y="899868"/>
          <a:ext cx="1658190" cy="1052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Parents and other family members play a critical role in student success</a:t>
          </a:r>
        </a:p>
      </dsp:txBody>
      <dsp:txXfrm>
        <a:off x="218486" y="930708"/>
        <a:ext cx="1596510" cy="991271"/>
      </dsp:txXfrm>
    </dsp:sp>
    <dsp:sp modelId="{6F7ABE1D-08BB-4C26-BE6D-A78C4FECC0FF}">
      <dsp:nvSpPr>
        <dsp:cNvPr id="0" name=""/>
        <dsp:cNvSpPr/>
      </dsp:nvSpPr>
      <dsp:spPr>
        <a:xfrm>
          <a:off x="2030080" y="724836"/>
          <a:ext cx="1658190" cy="10529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D7FEB-6505-432F-89DC-85628832F12C}">
      <dsp:nvSpPr>
        <dsp:cNvPr id="0" name=""/>
        <dsp:cNvSpPr/>
      </dsp:nvSpPr>
      <dsp:spPr>
        <a:xfrm>
          <a:off x="2214323" y="899868"/>
          <a:ext cx="1658190" cy="1052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Primary point of contact for parents and families</a:t>
          </a:r>
        </a:p>
      </dsp:txBody>
      <dsp:txXfrm>
        <a:off x="2245163" y="930708"/>
        <a:ext cx="1596510" cy="991271"/>
      </dsp:txXfrm>
    </dsp:sp>
    <dsp:sp modelId="{A49E4413-F9DE-48DA-9A1C-A542BB317593}">
      <dsp:nvSpPr>
        <dsp:cNvPr id="0" name=""/>
        <dsp:cNvSpPr/>
      </dsp:nvSpPr>
      <dsp:spPr>
        <a:xfrm>
          <a:off x="4056757" y="724836"/>
          <a:ext cx="1658190" cy="10529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EAF52-9047-43BB-B620-4AD2CC703553}">
      <dsp:nvSpPr>
        <dsp:cNvPr id="0" name=""/>
        <dsp:cNvSpPr/>
      </dsp:nvSpPr>
      <dsp:spPr>
        <a:xfrm>
          <a:off x="4241001" y="899868"/>
          <a:ext cx="1658190" cy="1052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Bridge between families and institution</a:t>
          </a:r>
        </a:p>
      </dsp:txBody>
      <dsp:txXfrm>
        <a:off x="4271841" y="930708"/>
        <a:ext cx="1596510" cy="991271"/>
      </dsp:txXfrm>
    </dsp:sp>
    <dsp:sp modelId="{F1BAC9D3-7C76-4D9E-B156-5FDFE87F7C60}">
      <dsp:nvSpPr>
        <dsp:cNvPr id="0" name=""/>
        <dsp:cNvSpPr/>
      </dsp:nvSpPr>
      <dsp:spPr>
        <a:xfrm>
          <a:off x="6083435" y="724836"/>
          <a:ext cx="1658190" cy="10529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81587-9628-4ECE-9713-D7512CA3C6E7}">
      <dsp:nvSpPr>
        <dsp:cNvPr id="0" name=""/>
        <dsp:cNvSpPr/>
      </dsp:nvSpPr>
      <dsp:spPr>
        <a:xfrm>
          <a:off x="6267678" y="899868"/>
          <a:ext cx="1658190" cy="1052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Provides resources and programs</a:t>
          </a:r>
        </a:p>
      </dsp:txBody>
      <dsp:txXfrm>
        <a:off x="6298518" y="930708"/>
        <a:ext cx="1596510" cy="991271"/>
      </dsp:txXfrm>
    </dsp:sp>
    <dsp:sp modelId="{761C1935-F14C-4ED4-82EF-30A8BC53E537}">
      <dsp:nvSpPr>
        <dsp:cNvPr id="0" name=""/>
        <dsp:cNvSpPr/>
      </dsp:nvSpPr>
      <dsp:spPr>
        <a:xfrm>
          <a:off x="8110112" y="724836"/>
          <a:ext cx="1658190" cy="10529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366F5-7008-4DCF-AFC9-89A9747B99DD}">
      <dsp:nvSpPr>
        <dsp:cNvPr id="0" name=""/>
        <dsp:cNvSpPr/>
      </dsp:nvSpPr>
      <dsp:spPr>
        <a:xfrm>
          <a:off x="8294356" y="899868"/>
          <a:ext cx="1658190" cy="1052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Enables understanding of University policies and procedures</a:t>
          </a:r>
        </a:p>
      </dsp:txBody>
      <dsp:txXfrm>
        <a:off x="8325196" y="930708"/>
        <a:ext cx="1596510" cy="991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25140B2-9113-4FF8-9137-8C148D76C8C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554895C-F3AE-4ABB-BBA3-FFF96A09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85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C0FF008-5895-4AA2-B577-D24C96B4801E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70AABCD-2BCD-495E-91FD-E065179B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ABCD-2BCD-495E-91FD-E065179BD9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9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ABCD-2BCD-495E-91FD-E065179BD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ABCD-2BCD-495E-91FD-E065179BD9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2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ABCD-2BCD-495E-91FD-E065179BD9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0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ABCD-2BCD-495E-91FD-E065179BD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ABCD-2BCD-495E-91FD-E065179BD9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ABCD-2BCD-495E-91FD-E065179BD9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8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17B8-6E7F-164D-A988-397A1F0EB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4A564-30C3-7043-8522-9296F781A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7A57-4234-3D4F-B6F9-D69784BB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0F94-8335-794C-B1EF-F74D10992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DD11D-B3DF-4B4B-B5CE-C47EE0FF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19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D271-D755-184C-830A-14950EDE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D36D6-7C9D-A54F-9B3A-324F45DD2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CDA60-E8F9-C146-83B1-A9E3F948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4296F-118E-6C49-8448-6E4CD379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6CBBF-1FCF-D749-8E60-4F1684C3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6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09880E-6320-2543-AC24-F5777AFDF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C70A3-043D-7A44-A5AB-0FA7977DB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A378E-1274-4A40-B12E-F7C7DE24A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FBC9D-83D0-C54F-9B02-79BF380B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FB48-3553-8944-8624-6BE5947E2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EC16-0219-4D42-9E5A-92A591A5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61427-8104-9644-B55B-680DEF780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74AFF-EAA2-A547-8741-2DE2AD34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795DF-70C2-9345-B52A-E5B34867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C675B-288E-E945-B0D7-4F43C98C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8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BEBFF-1D7D-1C42-A8B0-AE786084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F361D-317F-7F45-A572-C41692F28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0683D-A564-144F-9661-89A5CA5A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9BC7A-E17C-E549-B44D-33A433AC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0D075-5E94-DF4C-987F-4FD78AAE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0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EC95-B646-0F41-90C1-4A9ADA28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F0E81-DA32-9A40-B6B8-AC6A4DE6E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D5953-A381-0F4A-80CC-1FF2516CD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4E781-C68D-7A4F-9DF4-E8E726C3F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61C4A-395E-D540-95B0-2551E724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60BE4-B448-4C4F-A9A1-7296235D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186B-BDD9-914D-8AD2-04188864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464FE-3163-154E-B1D0-2D849C5B9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84B90-8BBF-D242-AF62-9BBA2338B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47798-72C9-C943-810F-052CDFDF1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76D27-88D2-EA41-B66F-F81ACCE11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569C15-2367-7E47-BD48-34FD900D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BC1BF-8D3B-3E43-ACA8-3153FB25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B85B3-5027-454C-A2A5-303DDB88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8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D1DD-7401-1243-B5EA-0E0482553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885C5-B4DD-7D41-ACB3-3AECBBFE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F98D4-2BE7-414A-932C-BAFCB680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5668C-A1D0-0B40-A7CA-8C5EC3BF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4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10CD9-F217-9748-948B-A531479A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EDC58-8E17-CE45-B15C-768D880F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8107A-0B2F-C94D-B1DC-6F789F78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5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277A-4F75-C849-9337-56AB9F6E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ABAE0-243C-9741-83A2-E4BB8F1E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41490-251D-1B40-9292-BAA74C583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14F08-4F12-D84E-882B-14D6297C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DE5D-1033-5D4E-9D92-7CC23848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D0843-B684-6D4F-ACAF-0D8427A6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1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CB8B-A4C5-364D-870B-38000770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36CE5-DABF-064A-BEA0-460E39F86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E9A7B-B6A5-434F-BA8C-5B250EBB6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A3005-C8A2-6040-A068-EDAEC4C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36461-D54E-BC44-B53D-419C647C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C5803-BD10-7D43-83AB-17C356D3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8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77E7E-9528-DB48-909E-DD325AC3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F493B-06AA-6448-BFA4-E8A6C0810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8CDF-9D9B-7F4C-8012-1092280F6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C7A19-2645-1B44-91D4-9895D26ABB8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7A1AE-0787-4F4E-9214-17E821E72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A04D7-C8F9-434F-A816-C91A9D36E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70D6-9F82-AD43-B616-C230B761A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6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emf"/><Relationship Id="rId10" Type="http://schemas.microsoft.com/office/2007/relationships/diagramDrawing" Target="../diagrams/drawing1.xml"/><Relationship Id="rId4" Type="http://schemas.openxmlformats.org/officeDocument/2006/relationships/image" Target="../media/image5.emf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hyperlink" Target="mailto:wpfamilies@wpunj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yese11@wpunj.edu" TargetMode="External"/><Relationship Id="rId5" Type="http://schemas.openxmlformats.org/officeDocument/2006/relationships/image" Target="../media/image6.emf"/><Relationship Id="rId10" Type="http://schemas.openxmlformats.org/officeDocument/2006/relationships/image" Target="../media/image15.png"/><Relationship Id="rId4" Type="http://schemas.openxmlformats.org/officeDocument/2006/relationships/image" Target="../media/image5.emf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75D4AFE-31FA-CD4C-8940-2DB88037F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5BC99-3B42-5D48-8FF6-3FF95CE13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070" y="1974398"/>
            <a:ext cx="8087860" cy="437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AD70C8-B44E-BD44-BA9A-82C1B4B7B213}"/>
              </a:ext>
            </a:extLst>
          </p:cNvPr>
          <p:cNvSpPr txBox="1"/>
          <p:nvPr/>
        </p:nvSpPr>
        <p:spPr>
          <a:xfrm>
            <a:off x="1772055" y="2412143"/>
            <a:ext cx="86478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spc="-1400" dirty="0">
                <a:solidFill>
                  <a:schemeClr val="bg1"/>
                </a:solidFill>
                <a:latin typeface="Trajan Pro" panose="02020502050506020301" pitchFamily="18" charset="77"/>
              </a:rPr>
              <a:t>WELCOME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FE8C5-D642-0B49-9ABF-BA7F203D9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10" y="5861153"/>
            <a:ext cx="2880380" cy="4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8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07789-0641-F949-A205-88B08C815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54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AF386-7BE5-F44F-B562-A9C669FE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3" y="164177"/>
            <a:ext cx="4927600" cy="26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55C4D-3F4F-1844-A2FE-6D89DBC01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025" y="164177"/>
            <a:ext cx="1652202" cy="252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198" y="1200495"/>
            <a:ext cx="107536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cap="small" dirty="0">
                <a:latin typeface="Palatino Linotype" panose="02040502050505030304" pitchFamily="18" charset="0"/>
              </a:rPr>
              <a:t>Office of Parent and Family Relations</a:t>
            </a:r>
          </a:p>
        </p:txBody>
      </p:sp>
      <p:graphicFrame>
        <p:nvGraphicFramePr>
          <p:cNvPr id="13" name="TextBox 5">
            <a:extLst>
              <a:ext uri="{FF2B5EF4-FFF2-40B4-BE49-F238E27FC236}">
                <a16:creationId xmlns:a16="http://schemas.microsoft.com/office/drawing/2014/main" id="{4F203D71-CCC2-54BE-6926-93324326E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872547"/>
              </p:ext>
            </p:extLst>
          </p:nvPr>
        </p:nvGraphicFramePr>
        <p:xfrm>
          <a:off x="1118025" y="2389336"/>
          <a:ext cx="9955950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2813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07789-0641-F949-A205-88B08C815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54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AF386-7BE5-F44F-B562-A9C669FE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3" y="164177"/>
            <a:ext cx="4927600" cy="26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55C4D-3F4F-1844-A2FE-6D89DBC01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025" y="164177"/>
            <a:ext cx="1652202" cy="252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4354" y="1347291"/>
            <a:ext cx="10303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cap="small" dirty="0">
                <a:latin typeface="Palatino Linotype" panose="02040502050505030304" pitchFamily="18" charset="0"/>
              </a:rPr>
              <a:t>Parents and Family Members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06683-591D-D84B-FC6D-A0AC85423919}"/>
              </a:ext>
            </a:extLst>
          </p:cNvPr>
          <p:cNvSpPr txBox="1"/>
          <p:nvPr/>
        </p:nvSpPr>
        <p:spPr>
          <a:xfrm>
            <a:off x="1123949" y="2817602"/>
            <a:ext cx="9944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Students are in contact with family members at least 10-14 times a week on average (Hofer and Moore, 2010, pg. 20)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Nearly 50% of families talk to their student daily (CampusESP 2024)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According to research, when parents are engaged and involved, student persistence increases by up to 15% and retention is 8%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75% of students frequently follow advise from a parent or guardian (Sax and Wartman, 2010, pg. 243)</a:t>
            </a:r>
          </a:p>
        </p:txBody>
      </p:sp>
    </p:spTree>
    <p:extLst>
      <p:ext uri="{BB962C8B-B14F-4D97-AF65-F5344CB8AC3E}">
        <p14:creationId xmlns:p14="http://schemas.microsoft.com/office/powerpoint/2010/main" val="408251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07789-0641-F949-A205-88B08C815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54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AF386-7BE5-F44F-B562-A9C669FE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3" y="164177"/>
            <a:ext cx="4927600" cy="26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55C4D-3F4F-1844-A2FE-6D89DBC01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025" y="164177"/>
            <a:ext cx="1652202" cy="252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5487" y="958238"/>
            <a:ext cx="103210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cap="small" dirty="0">
                <a:latin typeface="Palatino Linotype" panose="02040502050505030304" pitchFamily="18" charset="0"/>
              </a:rPr>
              <a:t>The William Paterson Family Portal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5999" y="2699922"/>
            <a:ext cx="5467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Important information and news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Upcoming deadlines and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Newsletter</a:t>
            </a:r>
          </a:p>
          <a:p>
            <a:endParaRPr lang="en-US" sz="2000" dirty="0">
              <a:solidFill>
                <a:srgbClr val="000000"/>
              </a:solidFill>
              <a:cs typeface="Arial"/>
            </a:endParaRPr>
          </a:p>
          <a:p>
            <a:endParaRPr lang="en-US" sz="2000" dirty="0">
              <a:solidFill>
                <a:srgbClr val="000000"/>
              </a:solidFill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cs typeface="Arial"/>
              </a:rPr>
              <a:t>To get started: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50" y="3549458"/>
            <a:ext cx="2395403" cy="2395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73" y="2146669"/>
            <a:ext cx="5789658" cy="3753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5999" y="5011738"/>
            <a:ext cx="3090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5">
                    <a:lumMod val="75000"/>
                  </a:schemeClr>
                </a:solidFill>
              </a:rPr>
              <a:t>wp.campusesp.com</a:t>
            </a:r>
          </a:p>
        </p:txBody>
      </p:sp>
    </p:spTree>
    <p:extLst>
      <p:ext uri="{BB962C8B-B14F-4D97-AF65-F5344CB8AC3E}">
        <p14:creationId xmlns:p14="http://schemas.microsoft.com/office/powerpoint/2010/main" val="205090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07789-0641-F949-A205-88B08C815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54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AF386-7BE5-F44F-B562-A9C669FE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3" y="164177"/>
            <a:ext cx="4927600" cy="26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55C4D-3F4F-1844-A2FE-6D89DBC01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025" y="164177"/>
            <a:ext cx="1652202" cy="252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8817" y="1103537"/>
            <a:ext cx="46743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cap="small" dirty="0">
                <a:latin typeface="Palatino Linotype" panose="02040502050505030304" pitchFamily="18" charset="0"/>
              </a:rPr>
              <a:t>Real Talk Series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06683-591D-D84B-FC6D-A0AC85423919}"/>
              </a:ext>
            </a:extLst>
          </p:cNvPr>
          <p:cNvSpPr txBox="1"/>
          <p:nvPr/>
        </p:nvSpPr>
        <p:spPr>
          <a:xfrm>
            <a:off x="6442130" y="2305615"/>
            <a:ext cx="4972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Monthly Virtual Gathering/Webinar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Key Topics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Connect with one another and University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152039"/>
                </a:solidFill>
              </a:rPr>
              <a:t>Creates a supportive environment for parents and families to ensure student success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Ask Questions</a:t>
            </a:r>
          </a:p>
        </p:txBody>
      </p:sp>
      <p:pic>
        <p:nvPicPr>
          <p:cNvPr id="10" name="Picture 9" descr="A poster of a person wearing a garment&#10;&#10;Description automatically generated">
            <a:extLst>
              <a:ext uri="{FF2B5EF4-FFF2-40B4-BE49-F238E27FC236}">
                <a16:creationId xmlns:a16="http://schemas.microsoft.com/office/drawing/2014/main" id="{D1819A76-6C77-5BEB-93CD-6AB4A4FD8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19" y="1989808"/>
            <a:ext cx="4548670" cy="454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775CE2-1504-07BB-C9BF-F355864A656A}"/>
              </a:ext>
            </a:extLst>
          </p:cNvPr>
          <p:cNvSpPr txBox="1"/>
          <p:nvPr/>
        </p:nvSpPr>
        <p:spPr>
          <a:xfrm>
            <a:off x="7087485" y="5069326"/>
            <a:ext cx="1709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Scan QRC for additional information and webinar dates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2B7C84E-E957-B143-7C95-018D89933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8482" y="4345968"/>
            <a:ext cx="2336643" cy="22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2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FAF386-7BE5-F44F-B562-A9C669FEE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3802958"/>
            <a:ext cx="6716272" cy="361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07789-0641-F949-A205-88B08C815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554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55C4D-3F4F-1844-A2FE-6D89DBC01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025" y="164177"/>
            <a:ext cx="1652202" cy="252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F8573-1A19-EBD2-1064-DC66AA7CC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663" y="974048"/>
            <a:ext cx="10462673" cy="5393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84D028-8023-341F-3768-B7036DED19ED}"/>
              </a:ext>
            </a:extLst>
          </p:cNvPr>
          <p:cNvSpPr txBox="1"/>
          <p:nvPr/>
        </p:nvSpPr>
        <p:spPr>
          <a:xfrm>
            <a:off x="7361460" y="3364030"/>
            <a:ext cx="346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Scan QRC for More Information</a:t>
            </a:r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443F9B5-D147-F286-FCFF-4446E9A1D0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32" t="8818" r="7775" b="10449"/>
          <a:stretch/>
        </p:blipFill>
        <p:spPr>
          <a:xfrm>
            <a:off x="7963534" y="3802958"/>
            <a:ext cx="2395491" cy="2278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BA9547-3EE6-5CEF-470F-B2A41A9C8C75}"/>
              </a:ext>
            </a:extLst>
          </p:cNvPr>
          <p:cNvSpPr txBox="1"/>
          <p:nvPr/>
        </p:nvSpPr>
        <p:spPr>
          <a:xfrm>
            <a:off x="1469251" y="4726561"/>
            <a:ext cx="5796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 Linotype" panose="02040502050505030304" pitchFamily="18" charset="0"/>
              </a:rPr>
              <a:t>Saturday, November 9,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04B1A-C6F8-40A3-78B0-5A80B2712C3C}"/>
              </a:ext>
            </a:extLst>
          </p:cNvPr>
          <p:cNvSpPr txBox="1"/>
          <p:nvPr/>
        </p:nvSpPr>
        <p:spPr>
          <a:xfrm>
            <a:off x="805253" y="4140364"/>
            <a:ext cx="7306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Palatino Linotype" panose="02040502050505030304" pitchFamily="18" charset="0"/>
              </a:rPr>
              <a:t>Homecoming and Family Day</a:t>
            </a:r>
          </a:p>
        </p:txBody>
      </p:sp>
    </p:spTree>
    <p:extLst>
      <p:ext uri="{BB962C8B-B14F-4D97-AF65-F5344CB8AC3E}">
        <p14:creationId xmlns:p14="http://schemas.microsoft.com/office/powerpoint/2010/main" val="2128148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07789-0641-F949-A205-88B08C815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54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AF386-7BE5-F44F-B562-A9C669FE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3" y="164177"/>
            <a:ext cx="4927600" cy="26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55C4D-3F4F-1844-A2FE-6D89DBC01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025" y="164177"/>
            <a:ext cx="1652202" cy="252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0608" y="947964"/>
            <a:ext cx="34256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cap="small" dirty="0">
                <a:latin typeface="Palatino Linotype" panose="02040502050505030304" pitchFamily="18" charset="0"/>
              </a:rPr>
              <a:t>Contact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849" y="1943501"/>
            <a:ext cx="109062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cs typeface="Arial"/>
              </a:rPr>
              <a:t>Eva G. Reyes, MA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cs typeface="Arial"/>
              </a:rPr>
              <a:t>Director, Parent and Family Relations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cs typeface="Arial"/>
              </a:rPr>
              <a:t>University Commons Suite 117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cs typeface="Arial"/>
                <a:hlinkClick r:id="rId6"/>
              </a:rPr>
              <a:t>reyese11@wpunj.edu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cs typeface="Arial"/>
                <a:hlinkClick r:id="rId7"/>
              </a:rPr>
              <a:t>wpfamilies@wpunj.edu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cs typeface="Arial"/>
              </a:rPr>
              <a:t>973-720-2312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cs typeface="Arial"/>
              </a:rPr>
              <a:t>@wpunjfamilies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90" y="5925121"/>
            <a:ext cx="2569017" cy="411183"/>
          </a:xfrm>
          <a:prstGeom prst="rect">
            <a:avLst/>
          </a:prstGeom>
        </p:spPr>
      </p:pic>
      <p:pic>
        <p:nvPicPr>
          <p:cNvPr id="9" name="Picture 8" descr="File:Instagram logo 2016.svg - Wikimedia Common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5" y="4128099"/>
            <a:ext cx="222426" cy="222426"/>
          </a:xfrm>
          <a:prstGeom prst="rect">
            <a:avLst/>
          </a:prstGeom>
        </p:spPr>
      </p:pic>
      <p:pic>
        <p:nvPicPr>
          <p:cNvPr id="10" name="Picture 9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AFCBE704-5F5A-4930-9021-30C72ECC0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5684" y="4448921"/>
            <a:ext cx="1340627" cy="13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78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HD" id="{2240AAC4-9A36-9B4B-BD83-11512084F6E1}" vid="{A7CAFFF8-BF6C-5F47-A771-6D3148B88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4060</TotalTime>
  <Words>254</Words>
  <Application>Microsoft Office PowerPoint</Application>
  <PresentationFormat>Widescreen</PresentationFormat>
  <Paragraphs>46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Palatino Linotype</vt:lpstr>
      <vt:lpstr>Trajan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Verbeek, Bob</dc:creator>
  <cp:lastModifiedBy>Mullins, Matthew [mullinsm3]</cp:lastModifiedBy>
  <cp:revision>83</cp:revision>
  <cp:lastPrinted>2024-01-17T13:28:55Z</cp:lastPrinted>
  <dcterms:created xsi:type="dcterms:W3CDTF">2020-10-21T15:19:56Z</dcterms:created>
  <dcterms:modified xsi:type="dcterms:W3CDTF">2024-08-19T13:58:14Z</dcterms:modified>
</cp:coreProperties>
</file>